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6"/>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6" r:id="rId52"/>
    <p:sldId id="550" r:id="rId53"/>
    <p:sldId id="552" r:id="rId54"/>
    <p:sldId id="551" r:id="rId55"/>
    <p:sldId id="557" r:id="rId56"/>
    <p:sldId id="519" r:id="rId57"/>
    <p:sldId id="558" r:id="rId58"/>
    <p:sldId id="555" r:id="rId59"/>
    <p:sldId id="514" r:id="rId60"/>
    <p:sldId id="532" r:id="rId61"/>
    <p:sldId id="431" r:id="rId62"/>
    <p:sldId id="446" r:id="rId63"/>
    <p:sldId id="456" r:id="rId64"/>
    <p:sldId id="409" r:id="rId65"/>
    <p:sldId id="429" r:id="rId66"/>
    <p:sldId id="455" r:id="rId67"/>
    <p:sldId id="473" r:id="rId68"/>
    <p:sldId id="539" r:id="rId69"/>
    <p:sldId id="544" r:id="rId70"/>
    <p:sldId id="472" r:id="rId71"/>
    <p:sldId id="533" r:id="rId72"/>
    <p:sldId id="470" r:id="rId73"/>
    <p:sldId id="537"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60890"/>
  </p:normalViewPr>
  <p:slideViewPr>
    <p:cSldViewPr snapToGrid="0" snapToObjects="1">
      <p:cViewPr varScale="1">
        <p:scale>
          <a:sx n="63" d="100"/>
          <a:sy n="63" d="100"/>
        </p:scale>
        <p:origin x="15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changes in order to best predict their future </a:t>
            </a:r>
            <a:r>
              <a:rPr lang="en-US" dirty="0" err="1"/>
              <a:t>behaviour</a:t>
            </a:r>
            <a:r>
              <a:rPr lang="en-US" dirty="0"/>
              <a:t>,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Expertise rewriting, based on a back-translation mechanism, and a second one, Latent Space structuring, based on </a:t>
            </a:r>
            <a:r>
              <a:rPr lang="en-US" dirty="0" err="1"/>
              <a:t>Variationnal</a:t>
            </a:r>
            <a:r>
              <a:rPr lang="en-US" dirty="0"/>
              <a:t>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Expertise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a:t>
            </a:r>
            <a:r>
              <a:rPr lang="en-US" dirty="0" err="1"/>
              <a:t>decrese</a:t>
            </a:r>
            <a:r>
              <a:rPr lang="en-US" dirty="0"/>
              <a:t> with time (we will refer to it as the monotonic assumption). 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Expertise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Parler</a:t>
            </a:r>
            <a:r>
              <a:rPr lang="en-US" dirty="0"/>
              <a:t> transfer learning, few shot, multi domain learning</a:t>
            </a:r>
          </a:p>
          <a:p>
            <a:endParaRPr lang="en-US" dirty="0"/>
          </a:p>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to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r>
              <a:rPr lang="en-US" dirty="0"/>
              <a:t>Both those modules actually have the same weights, which means that this training procedure learns to rewrite a job given a certain attribute while ensuring that the latent representations do not collapse.</a:t>
            </a:r>
          </a:p>
          <a:p>
            <a:endParaRPr lang="en-US" dirty="0"/>
          </a:p>
          <a:p>
            <a:r>
              <a:rPr lang="en-US" dirty="0"/>
              <a:t>One this model is trained, inference allows us to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a:t>
            </a:r>
            <a:r>
              <a:rPr lang="en-US" dirty="0" err="1"/>
              <a:t>retrived</a:t>
            </a:r>
            <a:r>
              <a:rPr lang="en-US" dirty="0"/>
              <a:t> from the generated job, as well as a BLEU to measure the how much of the original job was kept, and finally, a perplexity score as a measure of the generated </a:t>
            </a:r>
            <a:r>
              <a:rPr lang="en-US"/>
              <a:t>text’s fluency.</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their individual dynamic.</a:t>
            </a:r>
          </a:p>
          <a:p>
            <a:pPr marL="0" indent="0">
              <a:lnSpc>
                <a:spcPct val="200000"/>
              </a:lnSpc>
              <a:buFont typeface="Police système Courant"/>
              <a:buNone/>
            </a:pPr>
            <a:r>
              <a:rPr lang="en-US" sz="1200" dirty="0">
                <a:solidFill>
                  <a:schemeClr val="tx2"/>
                </a:solidFill>
              </a:rPr>
              <a:t>What it does however is an </a:t>
            </a:r>
            <a:r>
              <a:rPr lang="en-US" sz="1200" dirty="0" err="1">
                <a:solidFill>
                  <a:schemeClr val="tx2"/>
                </a:solidFill>
              </a:rPr>
              <a:t>attributre</a:t>
            </a:r>
            <a:r>
              <a:rPr lang="en-US" sz="1200" dirty="0">
                <a:solidFill>
                  <a:schemeClr val="tx2"/>
                </a:solidFill>
              </a:rPr>
              <a:t>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t>
            </a:r>
            <a:r>
              <a:rPr lang="en-US" dirty="0" err="1"/>
              <a:t>architecture:the</a:t>
            </a:r>
            <a:r>
              <a:rPr lang="en-US" dirty="0"/>
              <a:t>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68</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Expertise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87201" y="4206663"/>
            <a:ext cx="5422901"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310812" y="5329977"/>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60</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61</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62</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65</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68</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70</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115203</TotalTime>
  <Words>8384</Words>
  <Application>Microsoft Macintosh PowerPoint</Application>
  <PresentationFormat>Affichage à l'écran (4:3)</PresentationFormat>
  <Paragraphs>927</Paragraphs>
  <Slides>74</Slides>
  <Notes>65</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74</vt:i4>
      </vt:variant>
    </vt:vector>
  </HeadingPairs>
  <TitlesOfParts>
    <vt:vector size="84"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Expertise Rewriting</vt:lpstr>
      <vt:lpstr>Job Expertise Rewriting</vt:lpstr>
      <vt:lpstr>Job Expertise Rewriting</vt:lpstr>
      <vt:lpstr>Job Expertise Rewriting</vt:lpstr>
      <vt:lpstr>Job Expertise Rewriting</vt:lpstr>
      <vt:lpstr>Job Expertise Rewriting</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884</cp:revision>
  <cp:lastPrinted>2019-10-02T17:13:17Z</cp:lastPrinted>
  <dcterms:created xsi:type="dcterms:W3CDTF">2017-04-20T22:33:02Z</dcterms:created>
  <dcterms:modified xsi:type="dcterms:W3CDTF">2021-11-23T17:07:46Z</dcterms:modified>
  <cp:category/>
</cp:coreProperties>
</file>